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2"/>
  </p:notesMasterIdLst>
  <p:sldIdLst>
    <p:sldId id="256" r:id="rId2"/>
    <p:sldId id="259" r:id="rId3"/>
    <p:sldId id="315" r:id="rId4"/>
    <p:sldId id="316" r:id="rId5"/>
    <p:sldId id="312" r:id="rId6"/>
    <p:sldId id="311" r:id="rId7"/>
    <p:sldId id="261" r:id="rId8"/>
    <p:sldId id="262" r:id="rId9"/>
    <p:sldId id="263" r:id="rId10"/>
    <p:sldId id="279" r:id="rId11"/>
    <p:sldId id="347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18" r:id="rId32"/>
    <p:sldId id="320" r:id="rId33"/>
    <p:sldId id="348" r:id="rId34"/>
    <p:sldId id="349" r:id="rId35"/>
    <p:sldId id="289" r:id="rId36"/>
    <p:sldId id="290" r:id="rId37"/>
    <p:sldId id="346" r:id="rId38"/>
    <p:sldId id="291" r:id="rId39"/>
    <p:sldId id="292" r:id="rId40"/>
    <p:sldId id="344" r:id="rId41"/>
    <p:sldId id="293" r:id="rId42"/>
    <p:sldId id="294" r:id="rId43"/>
    <p:sldId id="295" r:id="rId44"/>
    <p:sldId id="297" r:id="rId45"/>
    <p:sldId id="351" r:id="rId46"/>
    <p:sldId id="350" r:id="rId47"/>
    <p:sldId id="352" r:id="rId48"/>
    <p:sldId id="353" r:id="rId49"/>
    <p:sldId id="317" r:id="rId50"/>
    <p:sldId id="345" r:id="rId51"/>
    <p:sldId id="322" r:id="rId52"/>
    <p:sldId id="323" r:id="rId53"/>
    <p:sldId id="324" r:id="rId54"/>
    <p:sldId id="305" r:id="rId55"/>
    <p:sldId id="307" r:id="rId56"/>
    <p:sldId id="306" r:id="rId57"/>
    <p:sldId id="333" r:id="rId58"/>
    <p:sldId id="296" r:id="rId59"/>
    <p:sldId id="299" r:id="rId60"/>
    <p:sldId id="300" r:id="rId61"/>
    <p:sldId id="301" r:id="rId62"/>
    <p:sldId id="326" r:id="rId63"/>
    <p:sldId id="325" r:id="rId64"/>
    <p:sldId id="327" r:id="rId65"/>
    <p:sldId id="302" r:id="rId66"/>
    <p:sldId id="303" r:id="rId67"/>
    <p:sldId id="328" r:id="rId68"/>
    <p:sldId id="334" r:id="rId69"/>
    <p:sldId id="335" r:id="rId70"/>
    <p:sldId id="337" r:id="rId71"/>
    <p:sldId id="336" r:id="rId72"/>
    <p:sldId id="338" r:id="rId73"/>
    <p:sldId id="330" r:id="rId74"/>
    <p:sldId id="339" r:id="rId75"/>
    <p:sldId id="340" r:id="rId76"/>
    <p:sldId id="342" r:id="rId77"/>
    <p:sldId id="30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08" r:id="rId88"/>
    <p:sldId id="309" r:id="rId89"/>
    <p:sldId id="341" r:id="rId90"/>
    <p:sldId id="310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>
        <p:scale>
          <a:sx n="70" d="100"/>
          <a:sy n="70" d="100"/>
        </p:scale>
        <p:origin x="386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brewerydb.org/documentation/03-search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deluvio?utm_source=unsplash&amp;utm_medium=referral&amp;utm_content=creditCopyText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ad?utm_source=unsplash&amp;utm_medium=referral&amp;utm_content=creditCopyText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Web </a:t>
            </a:r>
            <a:r>
              <a:rPr lang="en-US" dirty="0" err="1"/>
              <a:t>AppS</a:t>
            </a:r>
            <a:r>
              <a:rPr lang="en-US" dirty="0"/>
              <a:t> With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dev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vue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dist</a:t>
            </a:r>
            <a:r>
              <a:rPr lang="en-US" sz="2000" dirty="0">
                <a:latin typeface="Consolas" panose="020B0609020204030204" pitchFamily="49" charset="0"/>
              </a:rPr>
              <a:t>/vue.js"&gt;&lt;/script&gt;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prod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/vue@2.6.11"&gt;&lt;/script&gt;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52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for HERE Technologies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/>
              <a:t>Bigger demo: </a:t>
            </a:r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81590"/>
            <a:ext cx="5901459" cy="274320"/>
          </a:xfrm>
        </p:spPr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  <p:pic>
        <p:nvPicPr>
          <p:cNvPr id="2050" name="Picture 2" descr="The Vue Instance Lifecycle">
            <a:extLst>
              <a:ext uri="{FF2B5EF4-FFF2-40B4-BE49-F238E27FC236}">
                <a16:creationId xmlns:a16="http://schemas.microsoft.com/office/drawing/2014/main" id="{E73681E3-C54A-4EFC-8DDD-5FBAFCBC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0842" y="640080"/>
            <a:ext cx="220250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Vue Syntax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Vuex (State management)</a:t>
            </a:r>
          </a:p>
          <a:p>
            <a:r>
              <a:rPr lang="en-US" dirty="0"/>
              <a:t>Vue 3.0 – What to Expect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8E6E0C-1854-4A0D-89F0-F13F80BCDB29}"/>
              </a:ext>
            </a:extLst>
          </p:cNvPr>
          <p:cNvSpPr/>
          <p:nvPr/>
        </p:nvSpPr>
        <p:spPr>
          <a:xfrm>
            <a:off x="1235527" y="1335024"/>
            <a:ext cx="5746047" cy="5125647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52F-0082-4DFA-A53A-970A58F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C378-F488-4C0D-A6CF-B92EE59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Hiding the FOUC (Flash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</a:p>
          <a:p>
            <a:r>
              <a:rPr lang="en-US" dirty="0"/>
              <a:t>Add v-cloak to DOM item "holding" your app</a:t>
            </a:r>
          </a:p>
          <a:p>
            <a:r>
              <a:rPr lang="en-US" dirty="0"/>
              <a:t>Add a style declaration to hide it.</a:t>
            </a:r>
          </a:p>
        </p:txBody>
      </p:sp>
    </p:spTree>
    <p:extLst>
      <p:ext uri="{BB962C8B-B14F-4D97-AF65-F5344CB8AC3E}">
        <p14:creationId xmlns:p14="http://schemas.microsoft.com/office/powerpoint/2010/main" val="647635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7BCFFA-2214-458D-AA4F-9F7F6A34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08362"/>
            <a:ext cx="7639050" cy="19431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331886-116E-471A-855C-1C75B50F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220936"/>
            <a:ext cx="7639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>
                <a:hlinkClick r:id="rId2"/>
              </a:rPr>
              <a:t>https://www.openbrewerydb.org/documentation/03-search</a:t>
            </a:r>
            <a:endParaRPr lang="en-US" dirty="0"/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1713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1520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583C-B267-4860-9A7E-A3F630E8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110-64C6-4528-8D81-3058185C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name</a:t>
            </a:r>
          </a:p>
          <a:p>
            <a:r>
              <a:rPr lang="en-US" dirty="0"/>
              <a:t>Contain “regular” Vue properties: data, computed, methods</a:t>
            </a:r>
          </a:p>
          <a:p>
            <a:r>
              <a:rPr lang="en-US" dirty="0"/>
              <a:t>Contains a template (the HTML rendered)</a:t>
            </a:r>
          </a:p>
          <a:p>
            <a:r>
              <a:rPr lang="en-US" dirty="0"/>
              <a:t>Possibly contains props (defining name, required, type,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be registered globally or just to one Vue app/component</a:t>
            </a:r>
          </a:p>
        </p:txBody>
      </p:sp>
    </p:spTree>
    <p:extLst>
      <p:ext uri="{BB962C8B-B14F-4D97-AF65-F5344CB8AC3E}">
        <p14:creationId xmlns:p14="http://schemas.microsoft.com/office/powerpoint/2010/main" val="3019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must be a function</a:t>
            </a:r>
          </a:p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 ($emit)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emit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C8EAB-A8D9-4D03-93EE-E1B86F26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77" y="562254"/>
            <a:ext cx="5932714" cy="20907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F2465C-297A-410B-9DEE-C645B63F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28" y="3390574"/>
            <a:ext cx="5932715" cy="1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5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420715" cy="4023360"/>
          </a:xfrm>
        </p:spPr>
        <p:txBody>
          <a:bodyPr/>
          <a:lstStyle/>
          <a:p>
            <a:r>
              <a:rPr lang="en-US" dirty="0"/>
              <a:t>Slots lets you pass information to components in a more free form manner.</a:t>
            </a:r>
          </a:p>
          <a:p>
            <a:r>
              <a:rPr lang="en-US" dirty="0"/>
              <a:t>In ways, the same as props, but you have more freedom.</a:t>
            </a:r>
          </a:p>
        </p:txBody>
      </p:sp>
    </p:spTree>
    <p:extLst>
      <p:ext uri="{BB962C8B-B14F-4D97-AF65-F5344CB8AC3E}">
        <p14:creationId xmlns:p14="http://schemas.microsoft.com/office/powerpoint/2010/main" val="2837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CC33B45A-06B7-4BFD-8620-F813604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1684662"/>
            <a:ext cx="10406743" cy="29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433D36-3AC8-4C21-A7DA-888C89FB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51" y="601435"/>
            <a:ext cx="6771898" cy="5655129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6109930-DA30-4A6E-ABB8-109A12AC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slot</a:t>
            </a:r>
          </a:p>
        </p:txBody>
      </p:sp>
    </p:spTree>
    <p:extLst>
      <p:ext uri="{BB962C8B-B14F-4D97-AF65-F5344CB8AC3E}">
        <p14:creationId xmlns:p14="http://schemas.microsoft.com/office/powerpoint/2010/main" val="2716209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7930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GUI Tool</a:t>
            </a:r>
          </a:p>
          <a:p>
            <a:r>
              <a:rPr lang="en-US" dirty="0"/>
              <a:t>Supports Single File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 (note, no hot reload)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</a:t>
            </a:r>
            <a:r>
              <a:rPr lang="en-US" dirty="0" err="1"/>
              <a:t>MaIN</a:t>
            </a:r>
            <a:r>
              <a:rPr lang="en-US" dirty="0"/>
              <a:t>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4CD94B-6292-41B3-B053-01121CE90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BDC10B-3439-4B01-9129-15D8245B0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921-B638-46F9-B3CC-DA80037F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3.0 - What's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61690-9828-4CCA-A83D-69D68314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39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9B0A-9E4E-4099-B847-99F35AF8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43D7-D18C-4CC1-BA06-AEB6DBE1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Faster, smaller</a:t>
            </a:r>
          </a:p>
          <a:p>
            <a:pPr lvl="1"/>
            <a:r>
              <a:rPr lang="en-US" dirty="0"/>
              <a:t>Virtual DOM rewrite, native Proxy, 100% faster component instance initialization</a:t>
            </a:r>
          </a:p>
          <a:p>
            <a:pPr lvl="1"/>
            <a:r>
              <a:rPr lang="en-US" dirty="0"/>
              <a:t>20kb to roughly half (</a:t>
            </a:r>
            <a:r>
              <a:rPr lang="en-US" dirty="0" err="1"/>
              <a:t>gzipped</a:t>
            </a:r>
            <a:r>
              <a:rPr lang="en-US" dirty="0"/>
              <a:t>)</a:t>
            </a:r>
          </a:p>
          <a:p>
            <a:r>
              <a:rPr lang="en-US" dirty="0"/>
              <a:t>Multiple v-model support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</a:t>
            </a:r>
            <a:r>
              <a:rPr lang="en-US" dirty="0" err="1"/>
              <a:t>v-model:rank</a:t>
            </a:r>
            <a:r>
              <a:rPr lang="en-US" dirty="0"/>
              <a:t>="</a:t>
            </a:r>
            <a:r>
              <a:rPr lang="en-US" dirty="0" err="1"/>
              <a:t>userRank</a:t>
            </a:r>
            <a:r>
              <a:rPr lang="en-US" dirty="0"/>
              <a:t>" </a:t>
            </a:r>
            <a:r>
              <a:rPr lang="en-US" dirty="0" err="1"/>
              <a:t>v-model:title</a:t>
            </a:r>
            <a:r>
              <a:rPr lang="en-US" dirty="0"/>
              <a:t>="</a:t>
            </a:r>
            <a:r>
              <a:rPr lang="en-US" dirty="0" err="1"/>
              <a:t>userTitle</a:t>
            </a:r>
            <a:r>
              <a:rPr lang="en-US" dirty="0"/>
              <a:t>" /&gt;</a:t>
            </a:r>
          </a:p>
          <a:p>
            <a:r>
              <a:rPr lang="en-US" dirty="0"/>
              <a:t>Suspense</a:t>
            </a:r>
          </a:p>
          <a:p>
            <a:pPr lvl="1"/>
            <a:r>
              <a:rPr lang="en-US" dirty="0"/>
              <a:t>Fallback support (</a:t>
            </a:r>
            <a:r>
              <a:rPr lang="en-US" dirty="0" err="1"/>
              <a:t>ie</a:t>
            </a:r>
            <a:r>
              <a:rPr lang="en-US" dirty="0"/>
              <a:t>, show this while loading)</a:t>
            </a:r>
          </a:p>
          <a:p>
            <a:r>
              <a:rPr lang="en-US" dirty="0"/>
              <a:t>Portals</a:t>
            </a:r>
          </a:p>
          <a:p>
            <a:pPr lvl="1"/>
            <a:r>
              <a:rPr lang="en-US" dirty="0"/>
              <a:t>Render content elsewhere, uses a &lt;Teleport&gt; tag</a:t>
            </a:r>
          </a:p>
        </p:txBody>
      </p:sp>
    </p:spTree>
    <p:extLst>
      <p:ext uri="{BB962C8B-B14F-4D97-AF65-F5344CB8AC3E}">
        <p14:creationId xmlns:p14="http://schemas.microsoft.com/office/powerpoint/2010/main" val="7957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4916-D449-46A3-907F-80E65FE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3460-5998-4EB6-9BE0-DD484191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E42C5-7F43-4F78-B2D6-361CCF91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2894765"/>
            <a:ext cx="385816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0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0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B1C10FD6-CA9D-4FA0-86D4-D3E48E1DAEE5}"/>
              </a:ext>
            </a:extLst>
          </p:cNvPr>
          <p:cNvSpPr/>
          <p:nvPr/>
        </p:nvSpPr>
        <p:spPr>
          <a:xfrm>
            <a:off x="3942412" y="2146355"/>
            <a:ext cx="4163005" cy="416300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300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r>
              <a:rPr lang="en-US" dirty="0"/>
              <a:t>Mounting changes to global libraries (add stuff to your Vue app, not global Vue object)</a:t>
            </a:r>
          </a:p>
          <a:p>
            <a:r>
              <a:rPr lang="en-US" dirty="0"/>
              <a:t>Composition API</a:t>
            </a:r>
          </a:p>
          <a:p>
            <a:pPr lvl="1"/>
            <a:r>
              <a:rPr lang="en-US" dirty="0"/>
              <a:t>OPTIONAL new way of writing components</a:t>
            </a:r>
          </a:p>
          <a:p>
            <a:pPr lvl="1"/>
            <a:r>
              <a:rPr lang="en-US" dirty="0"/>
              <a:t>Better for larger, complex architectures</a:t>
            </a:r>
          </a:p>
          <a:p>
            <a:r>
              <a:rPr lang="en-US" dirty="0"/>
              <a:t>Official repo: https://github.com/vuejs/vue-next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9917D-DD71-46D5-841D-71E4BB43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VUE 3 - RIP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F766-ED01-499A-97AA-69C37A93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Filters (deprecated)</a:t>
            </a:r>
          </a:p>
          <a:p>
            <a:r>
              <a:rPr lang="en-US" dirty="0">
                <a:solidFill>
                  <a:srgbClr val="FFFFFF"/>
                </a:solidFill>
              </a:rPr>
              <a:t>render function (changed)</a:t>
            </a:r>
          </a:p>
          <a:p>
            <a:r>
              <a:rPr lang="en-US" dirty="0">
                <a:solidFill>
                  <a:srgbClr val="FFFFFF"/>
                </a:solidFill>
              </a:rPr>
              <a:t>Event Bus (deprecated)</a:t>
            </a:r>
          </a:p>
        </p:txBody>
      </p:sp>
      <p:pic>
        <p:nvPicPr>
          <p:cNvPr id="2050" name="Picture 2" descr="black dog wearing blue denim collar">
            <a:extLst>
              <a:ext uri="{FF2B5EF4-FFF2-40B4-BE49-F238E27FC236}">
                <a16:creationId xmlns:a16="http://schemas.microsoft.com/office/drawing/2014/main" id="{FB2C1A5B-BCC6-4860-A26E-4959F3FA4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8" r="-1" b="7478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E2CBC-7F64-46D1-AA0F-AF99810F0F98}"/>
              </a:ext>
            </a:extLst>
          </p:cNvPr>
          <p:cNvSpPr/>
          <p:nvPr/>
        </p:nvSpPr>
        <p:spPr>
          <a:xfrm>
            <a:off x="6096000" y="5660136"/>
            <a:ext cx="5455921" cy="55778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Photo by </a:t>
            </a:r>
            <a:r>
              <a:rPr lang="en-US" sz="14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Charles Deluvio</a:t>
            </a:r>
            <a:r>
              <a:rPr lang="en-US" sz="1400">
                <a:solidFill>
                  <a:srgbClr val="FFFFFF"/>
                </a:solidFill>
              </a:rPr>
              <a:t> on </a:t>
            </a:r>
            <a:r>
              <a:rPr lang="en-US" sz="1400" err="1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23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B55-DC0E-4059-8543-465456AB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3.0 -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82E2-CEB0-471F-96EE-A86440B4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 Vega on Vue 3 - https://www.youtube.com/watch?v=HmdKqXP8JR8</a:t>
            </a:r>
          </a:p>
          <a:p>
            <a:r>
              <a:rPr lang="en-US" dirty="0"/>
              <a:t>Upgrade guide - https://dev.to/blacksonic/the-vue-3-upgrade-guide-4dc4</a:t>
            </a:r>
          </a:p>
          <a:p>
            <a:r>
              <a:rPr lang="en-US" dirty="0"/>
              <a:t>Roundup - https://madewithvuejs.com/blog/vue-3-roundup</a:t>
            </a:r>
          </a:p>
        </p:txBody>
      </p:sp>
    </p:spTree>
    <p:extLst>
      <p:ext uri="{BB962C8B-B14F-4D97-AF65-F5344CB8AC3E}">
        <p14:creationId xmlns:p14="http://schemas.microsoft.com/office/powerpoint/2010/main" val="8207941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" t="10143" b="156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rgbClr val="704A4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2275</Words>
  <Application>Microsoft Office PowerPoint</Application>
  <PresentationFormat>Widescreen</PresentationFormat>
  <Paragraphs>358</Paragraphs>
  <Slides>90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Building Web AppS With Vue.js </vt:lpstr>
      <vt:lpstr>Who am i?</vt:lpstr>
      <vt:lpstr>Gameplan</vt:lpstr>
      <vt:lpstr>Requirements</vt:lpstr>
      <vt:lpstr>Why Vue?</vt:lpstr>
      <vt:lpstr>PowerPoint Presentation</vt:lpstr>
      <vt:lpstr>PowerPoint Presentation</vt:lpstr>
      <vt:lpstr>PowerPoint Presentation</vt:lpstr>
      <vt:lpstr>PowerPoint Presentation</vt:lpstr>
      <vt:lpstr>Quick Vue Facts</vt:lpstr>
      <vt:lpstr>PowerPoint Presentation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Quick Tip</vt:lpstr>
      <vt:lpstr>PowerPoint Presentation</vt:lpstr>
      <vt:lpstr>Full Example: Form Validation</vt:lpstr>
      <vt:lpstr>Full Example: Ajax Search</vt:lpstr>
      <vt:lpstr>PowerPoint Presentation</vt:lpstr>
      <vt:lpstr>Components</vt:lpstr>
      <vt:lpstr>PowerPoint Presentation</vt:lpstr>
      <vt:lpstr>Component Parts</vt:lpstr>
      <vt:lpstr>Example</vt:lpstr>
      <vt:lpstr>Example</vt:lpstr>
      <vt:lpstr>Component Examples</vt:lpstr>
      <vt:lpstr>More Component Stuff</vt:lpstr>
      <vt:lpstr>Example</vt:lpstr>
      <vt:lpstr>More Component Stuff</vt:lpstr>
      <vt:lpstr>PowerPoint Presentation</vt:lpstr>
      <vt:lpstr>PowerPoint Presentation</vt:lpstr>
      <vt:lpstr>Full Example: Placeholder</vt:lpstr>
      <vt:lpstr>PowerPoint Presentation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MaIN/Detail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3.0 - What's next?</vt:lpstr>
      <vt:lpstr>Vue 3.0</vt:lpstr>
      <vt:lpstr>Vue 3.0</vt:lpstr>
      <vt:lpstr>Vue 3.0</vt:lpstr>
      <vt:lpstr>Vue 3.0</vt:lpstr>
      <vt:lpstr>Vue 3.0</vt:lpstr>
      <vt:lpstr>Vue 3.0</vt:lpstr>
      <vt:lpstr>VUE 3 - RIP</vt:lpstr>
      <vt:lpstr>Vue 3.0 - Learn MORE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AppS With Vue.js </dc:title>
  <dc:creator>Raymond Camden</dc:creator>
  <cp:lastModifiedBy>Raymond Camden</cp:lastModifiedBy>
  <cp:revision>1</cp:revision>
  <dcterms:created xsi:type="dcterms:W3CDTF">2020-06-13T18:41:28Z</dcterms:created>
  <dcterms:modified xsi:type="dcterms:W3CDTF">2020-06-13T18:45:02Z</dcterms:modified>
</cp:coreProperties>
</file>